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0" r:id="rId3"/>
    <p:sldId id="309" r:id="rId4"/>
    <p:sldId id="286" r:id="rId5"/>
    <p:sldId id="258" r:id="rId6"/>
    <p:sldId id="261" r:id="rId7"/>
    <p:sldId id="303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05" r:id="rId16"/>
    <p:sldId id="306" r:id="rId17"/>
    <p:sldId id="307" r:id="rId18"/>
    <p:sldId id="317" r:id="rId19"/>
    <p:sldId id="257" r:id="rId20"/>
    <p:sldId id="287" r:id="rId21"/>
    <p:sldId id="304" r:id="rId22"/>
    <p:sldId id="301" r:id="rId23"/>
    <p:sldId id="318" r:id="rId24"/>
    <p:sldId id="260" r:id="rId25"/>
    <p:sldId id="291" r:id="rId26"/>
    <p:sldId id="270" r:id="rId27"/>
    <p:sldId id="272" r:id="rId28"/>
    <p:sldId id="273" r:id="rId29"/>
    <p:sldId id="274" r:id="rId30"/>
    <p:sldId id="275" r:id="rId31"/>
    <p:sldId id="276" r:id="rId32"/>
    <p:sldId id="278" r:id="rId33"/>
    <p:sldId id="279" r:id="rId34"/>
    <p:sldId id="282" r:id="rId35"/>
    <p:sldId id="284" r:id="rId36"/>
    <p:sldId id="28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4" d="100"/>
          <a:sy n="64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Доброта </a:t>
            </a:r>
            <a:r>
              <a:rPr lang="ru-RU" dirty="0" smtClean="0">
                <a:solidFill>
                  <a:srgbClr val="FFFF00"/>
                </a:solidFill>
              </a:rPr>
              <a:t>творит </a:t>
            </a:r>
            <a:r>
              <a:rPr lang="ru-RU" dirty="0" smtClean="0">
                <a:solidFill>
                  <a:srgbClr val="FFFF00"/>
                </a:solidFill>
              </a:rPr>
              <a:t>чудеса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13 ноября –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всемирный день доброты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30" y="980728"/>
            <a:ext cx="6400800" cy="5376660"/>
          </a:xfrm>
        </p:spPr>
        <p:txBody>
          <a:bodyPr>
            <a:normAutofit/>
          </a:bodyPr>
          <a:lstStyle/>
          <a:p>
            <a:endParaRPr lang="ru-RU" sz="4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endParaRPr lang="ru-RU" sz="4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endParaRPr lang="ru-RU" sz="4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endParaRPr lang="ru-RU" sz="4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endParaRPr lang="ru-RU" sz="4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endParaRPr lang="ru-RU" sz="4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endParaRPr lang="ru-RU" sz="18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r>
              <a:rPr lang="ru-RU" sz="1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Литовка  А.И.</a:t>
            </a:r>
          </a:p>
          <a:p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000636"/>
            <a:ext cx="6912768" cy="150017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Черенок Наталья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Алим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овна</a:t>
            </a:r>
            <a:r>
              <a:rPr lang="ru-RU" sz="2400" b="1" i="1" dirty="0" smtClean="0">
                <a:solidFill>
                  <a:srgbClr val="0000FF"/>
                </a:solidFill>
              </a:rPr>
              <a:t>,  </a:t>
            </a:r>
            <a:endParaRPr lang="ru-RU" sz="2400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i="1" dirty="0">
                <a:solidFill>
                  <a:srgbClr val="0000FF"/>
                </a:solidFill>
              </a:rPr>
              <a:t>с</a:t>
            </a:r>
            <a:r>
              <a:rPr lang="ru-RU" sz="2400" b="1" i="1" dirty="0" smtClean="0">
                <a:solidFill>
                  <a:srgbClr val="0000FF"/>
                </a:solidFill>
              </a:rPr>
              <a:t>т. воспитатель филиала МБДОУ д/с «Березка»</a:t>
            </a:r>
            <a:endParaRPr lang="ru-RU" sz="2400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Зерноград</a:t>
            </a:r>
            <a:r>
              <a:rPr lang="ru-RU" sz="2400" b="1" i="1" dirty="0" smtClean="0">
                <a:solidFill>
                  <a:srgbClr val="0000FF"/>
                </a:solidFill>
              </a:rPr>
              <a:t>ского района – д/с им. В.М. Касьяненко </a:t>
            </a:r>
            <a:endParaRPr lang="ru-RU" sz="2400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2020</a:t>
            </a:r>
            <a:r>
              <a:rPr lang="ru-RU" sz="2400" b="1" i="1" dirty="0" smtClean="0">
                <a:solidFill>
                  <a:srgbClr val="0000FF"/>
                </a:solidFill>
              </a:rPr>
              <a:t> год </a:t>
            </a:r>
            <a:r>
              <a:rPr lang="ru-RU" sz="2400" b="1" i="1" dirty="0" smtClean="0">
                <a:solidFill>
                  <a:srgbClr val="0000FF"/>
                </a:solidFill>
              </a:rPr>
              <a:t>.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Однажды этот человек вышел на крыльцо, глядь, а там ведро с помоями стоит. И решил человек поступить следующим образом. Вылил помои, ведро выдраил, вычистил, что заблестело, как новое, насобирал в него самых больших и красивых яблок, затем пошел к соседу, постучал в дверь.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Сосед подумал: «Ну, наконец, достал я его! Сейчас-то я все ему выскажу…»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Открывает дверь, а там стоит ведро с   яблоками.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— Эй, подожди, – крикнул он вслед уходящему человеку. – Почему ты мне принес яблоки? Ведь я тебе постоянно только всякие  гадости делал.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 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— Кто чем богат, – обернувшись, проговорил тот,- тот тем и делится…  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Вопросы для обсуждения: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В чем смысл притчи?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Назовите пословицы и поговорки,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характеризующие поступки героев этой     притчи.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Часто ли вы поступаете подобным образом?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7992888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«ПОСТУПАЙ ПО ОТНОШЕНИЮ К ДРУГИМ ТАК, КАК ТЫ ЖЕЛАЛ БЫ, ЧТОБЫ ПОСТУПАЛИ ПО ОТНОШЕНИЮ К ТЕБЕ».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« МУДРОСТЬ СОСТОИТ НЕ В ТОМ, ЧТОБЫ НИКОГДА НЕ ДЕЛАТЬ ОШИБОК, А В ТОМ, ЧТОБЫ УМЕТЬ ИСПРАВЛЯТЬ ИХ И НИКОГДА ИХ НЕ ПОВТОРЯТЬ» (МАКАРОВ).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«ЧЕМ  ЧЕЛОВЕК  УМНЕЕ И ДОБРЕЙ, ТЕМ  БОЛЬШЕ ОН  ЗАМЕЧАЕТ  ДОБРА  В  ЛЮДЯХ» БЛЕЗ ПАСКАЛЬ.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« НИКТО НЕ СТАНЕТ МУДРЫМ, НЕ БУДУЧИ ТЕРПИМЫМ» (Ф.БЭКОН )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« ДОБРО ТВОРИШЬ - СЕБЯ ВОЗВЫШАЕШЬ, ЗЛО ТВОРИШЬ - СЕБЯ УНИЖАЕШЬ» (СОЛОМОН)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34818" name="Picture 2" descr="http://ppt4web.ru/images/288/18548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743809"/>
          </a:xfrm>
          <a:prstGeom prst="rect">
            <a:avLst/>
          </a:prstGeom>
          <a:ln w="2286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Игра «добрые и злые герои сказок»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0b1297263b5b00e8f6615064d7384e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0021" y="1445985"/>
            <a:ext cx="2088232" cy="2476872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5059" name="Picture 3" descr="C:\Users\ГБС(К)ОУ школа-интер\Downloads\картинки\88578402_large_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76872"/>
            <a:ext cx="2952328" cy="2232248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5060" name="Picture 4" descr="C:\Users\ГБС(К)ОУ школа-интер\Downloads\картинки\94985210_large_1656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132658"/>
            <a:ext cx="2987824" cy="3184972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5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FF00"/>
                </a:solidFill>
              </a:rPr>
              <a:t>герои сказок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БС(К)ОУ школа-интер\Desktop\сказки\Zolotaya-ryib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933056"/>
            <a:ext cx="1872208" cy="223224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ГБС(К)ОУ школа-интер\Desktop\сказки\04_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2448272" cy="280831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ГБС(К)ОУ школа-интер\Desktop\сказки\0_a4922_5540dd6d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030" y="1916832"/>
            <a:ext cx="1951037" cy="24384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БС(К)ОУ школа-интер\Desktop\сказки\09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744794"/>
            <a:ext cx="3024758" cy="3933056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ГБС(К)ОУ школа-интер\Desktop\сказки\06_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8159" y="2947256"/>
            <a:ext cx="3240360" cy="3501008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ГБС(К)ОУ школа-интер\Desktop\сказки\51925_html_75c430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0"/>
            <a:ext cx="2771800" cy="3240360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ГБС(К)ОУ школа-интер\Desktop\сказки\PTu7KT3nVb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04156"/>
            <a:ext cx="2952328" cy="4005064"/>
          </a:xfrm>
          <a:prstGeom prst="rect">
            <a:avLst/>
          </a:prstGeom>
          <a:ln w="1905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БС(К)ОУ школа-интер\Desktop\сказки\150737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99593"/>
            <a:ext cx="3505572" cy="2300089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ГБС(К)ОУ школа-интер\Desktop\сказки\osennij-prazdnik-s-ehlementami-zdor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592" y="3239262"/>
            <a:ext cx="2664296" cy="3355653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ГБС(К)ОУ школа-интер\Desktop\сказки\07_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0888" y="260648"/>
            <a:ext cx="3348880" cy="4032448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ГБС(К)ОУ школа-интер\Desktop\сказки\orig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7"/>
            <a:ext cx="2808312" cy="3303199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tghost.ru/diary/pictures/4696982f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5"/>
            <a:ext cx="8568952" cy="635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Что такое доброта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Доброта – это все хорошее, доброе, красивое.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Это весна, солнце, улыбка, мама.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Это отзывчивость, душевное расположение к людям, стремление совершать хорошие поступки.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ПОСЛОВИЦЫ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ПУТЕМ  ЗЛА  НЕ  ДОХОДЯТ  ДО  ДОБРА.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ДОБРЫМИ  ДЕЛАМИ  СЛАВЕН  ЧЕЛОВЕК.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ДОБРОЕ  СЛАВО, ЧТО  ВЕСЕНИЙ  ДОЖДЬ.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ХУДО  ТОМУ, КТО  ДОБРА  НЕ  ДЕЛАЕТ НИКОМУ.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cs620617.vk.me/v620617804/158c9/Z6HhkL4dV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0" y="3425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cdn.fishki.net/upload/post/201411/13/1327959/11_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7936" cy="6353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Добрые слова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Добрый день!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добрый путь!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Крепкого здоровья!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Простите пожалуйста!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Добро пожаловать!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bigslide.ru/images/15/14222/96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04448" cy="6237312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Советы доброты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878023"/>
            <a:ext cx="8229600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бойся предлагать помощь другим, помогай в первую очередь людям попавшим в беду, слабым, больным.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мешай окружающим тебя людям работать и отдыхать.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Будь вежливым, добрым, внимательным к другим, оказывай уважение старшим.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Будь терпим к другим людям, но никоим образом не мирись с их неправильным поведением.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classicbus.ru/default/image/aHR0cDovL3d3dy5rbGFzc255ZS1jaGFzeS5ydS91c2VyZmlsZXMvdXJvay1kb2Jyb3R5Mi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648"/>
            <a:ext cx="8219256" cy="5832648"/>
          </a:xfrm>
          <a:prstGeom prst="rect">
            <a:avLst/>
          </a:prstGeom>
          <a:ln w="2286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http://900igr.net/datas/pedagogika/Klassnye-chasy-o-dobrote/0009-009-Luchshee-chto-ja-khranju-v-sebe-eto-chuvstvo-k-dobrym-ljud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xexe.club/uploads/posts/2014-11/1415869414_141586938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868" y="402024"/>
            <a:ext cx="8096250" cy="606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player.myshared.ru/912962/data/images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Мудрость, как солнце, освещает человеку путь.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– </a:t>
            </a:r>
            <a:r>
              <a:rPr lang="ru-RU" sz="3200" dirty="0" smtClean="0">
                <a:solidFill>
                  <a:srgbClr val="FFFF00"/>
                </a:solidFill>
              </a:rPr>
              <a:t>Какие мудрые слова вы знаете? (Ум, красота, истина, вера …)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– А кто нам подарил эти мудрые слова? (мудрецы)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_ А свои мысли они слагали в заповеди (заповедь, </a:t>
            </a:r>
            <a:r>
              <a:rPr lang="ru-RU" sz="3200" dirty="0" smtClean="0">
                <a:solidFill>
                  <a:srgbClr val="FFFF00"/>
                </a:solidFill>
              </a:rPr>
              <a:t>заповедовать</a:t>
            </a:r>
            <a:r>
              <a:rPr lang="ru-RU" sz="3200" dirty="0" smtClean="0">
                <a:solidFill>
                  <a:srgbClr val="FFFF00"/>
                </a:solidFill>
              </a:rPr>
              <a:t>)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– А где мы встречаемся с мудрыми высказываниями?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iichan.moe/ne/src/1281187228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2824"/>
            <a:ext cx="8676456" cy="6466536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zazdoc.ru/tw_files2/urls_2/24698/d-24697867/24697867_html_mdab218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37593" cy="5984169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prostatitusnet.ru/wp-content/uploads/media/%D0%9A%D0%BE%D0%BD%D1%81%D0%BF%D0%B5%D0%BA%D1%82-%D1%83%D1%80%D0%BE%D0%BA%D0%B0-%D0%BF%D0%BE-%D0%9E%D0%9F%D0%9A-%D0%B2-%D1%80%D0%B0%D0%BC%D0%BA%D0%B0%D1%85-%D0%BA%D1%83%D1%80%D1%81%D0%B0-%D0%9E%D0%A0%D0%9A%D0%A1%D0%AD-4-%D0%BA%D0%BB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emel1.ru/asp/blog/query/image.asp?id=9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slavia-tour.by/blogs/pictures/59510-sochinenie-na-temu-dobro-i-zlo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4.bp.blogspot.com/-FNZlHzNGF8s/UHU7xUkFLZI/AAAAAAAACnQ/f9UfrKecwPc/s1600/0004-004-POMNI-Poprobuj-ne-nastupit-a-ustu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620000" cy="5715000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festival.1september.ru/articles/591579/presentation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6944" cy="6048672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900igr.net/datas/pedagogika/Klassnye-chasy-o-dobrote/0002-002-Vo-vnutrennem-mire-cheloveka-dobrota-eto-solntse-V.-Gju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ledu.ru/tw_files2/urls_1218/1/d-12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638"/>
            <a:ext cx="8352928" cy="599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uslide.ru/images/23/29160/96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7936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rpp.nashaucheba.ru/pars_docs/refs/3/2125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972" y="476672"/>
            <a:ext cx="812405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ages.myshared.ru/4/276267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6147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Кто чем  богат..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Один человек купил  себе  дом с  красивым  большим  садом. Он  был  очень  счастлив. По  вечерам  выходил  в  сад подышать  свежим  воздухом  и  полюбоваться  тем, как  зреет  урожай.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Все бы  ничего,  только рядом  с его домом,  был  маленький  старенький  домишко,  в котором  жил очень вредный сосед. Этот сосед бесконечно пытался сделать какую-нибудь пакость: то мусор в сад подбросит, то еще что.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437</Words>
  <Application>Microsoft Office PowerPoint</Application>
  <PresentationFormat>Экран (4:3)</PresentationFormat>
  <Paragraphs>52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 Доброта творит чудеса 13 ноября – всемирный день доброты</vt:lpstr>
      <vt:lpstr>Что такое доброта?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чем  богат..</vt:lpstr>
      <vt:lpstr>Презентация PowerPoint</vt:lpstr>
      <vt:lpstr>Презентация PowerPoint</vt:lpstr>
      <vt:lpstr>Вопросы для обсуждения:</vt:lpstr>
      <vt:lpstr>Презентация PowerPoint</vt:lpstr>
      <vt:lpstr>Презентация PowerPoint</vt:lpstr>
      <vt:lpstr>Игра «добрые и злые герои сказок»</vt:lpstr>
      <vt:lpstr> герои сказок</vt:lpstr>
      <vt:lpstr>Презентация PowerPoint</vt:lpstr>
      <vt:lpstr>Презентация PowerPoint</vt:lpstr>
      <vt:lpstr>Презентация PowerPoint</vt:lpstr>
      <vt:lpstr>ПОСЛОВИЦЫ</vt:lpstr>
      <vt:lpstr>Презентация PowerPoint</vt:lpstr>
      <vt:lpstr>Презентация PowerPoint</vt:lpstr>
      <vt:lpstr>Добрые слова</vt:lpstr>
      <vt:lpstr>Презентация PowerPoint</vt:lpstr>
      <vt:lpstr>Советы доброты.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26</cp:revision>
  <dcterms:created xsi:type="dcterms:W3CDTF">2015-11-22T09:54:56Z</dcterms:created>
  <dcterms:modified xsi:type="dcterms:W3CDTF">2020-11-12T19:52:37Z</dcterms:modified>
</cp:coreProperties>
</file>